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550" autoAdjust="0"/>
  </p:normalViewPr>
  <p:slideViewPr>
    <p:cSldViewPr snapToGrid="0">
      <p:cViewPr varScale="1">
        <p:scale>
          <a:sx n="72" d="100"/>
          <a:sy n="72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16DF-6B81-481A-90D1-6D1F1378276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C8D7-1024-4905-9DBD-FD442C912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C8D7-1024-4905-9DBD-FD442C912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C8D7-1024-4905-9DBD-FD442C912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C8D7-1024-4905-9DBD-FD442C912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8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C8D7-1024-4905-9DBD-FD442C912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9C8D7-1024-4905-9DBD-FD442C912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Five Digital Classroom Tools for Innovative Teachers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53" y="473013"/>
            <a:ext cx="4237528" cy="9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Five Digital Tools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www.classtools.net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1. </a:t>
            </a:r>
            <a:r>
              <a:rPr lang="en-US" b="1" dirty="0"/>
              <a:t>Cloze Quiz Generator - Fill in the Gaps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/>
              <a:t>Arcade Game - Wordshoot </a:t>
            </a:r>
            <a:r>
              <a:rPr lang="en-US" b="1" dirty="0" smtClean="0"/>
              <a:t>Vocabulary</a:t>
            </a:r>
          </a:p>
          <a:p>
            <a:r>
              <a:rPr lang="en-US" dirty="0" smtClean="0"/>
              <a:t>3</a:t>
            </a:r>
            <a:r>
              <a:rPr lang="en-US" b="1" dirty="0" smtClean="0"/>
              <a:t>. </a:t>
            </a:r>
            <a:r>
              <a:rPr lang="en-US" b="1" dirty="0"/>
              <a:t>Image reveal tool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b="1" dirty="0"/>
              <a:t>Crossword </a:t>
            </a:r>
            <a:r>
              <a:rPr lang="en-US" b="1" dirty="0" smtClean="0"/>
              <a:t>Generator</a:t>
            </a:r>
          </a:p>
          <a:p>
            <a:r>
              <a:rPr lang="en-US" dirty="0" smtClean="0"/>
              <a:t>5. </a:t>
            </a:r>
            <a:r>
              <a:rPr lang="en-US" b="1" dirty="0"/>
              <a:t>Drag and Drop" quiz 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Cloze </a:t>
            </a:r>
            <a:r>
              <a:rPr lang="en-US" b="1" dirty="0">
                <a:solidFill>
                  <a:srgbClr val="FF0000"/>
                </a:solidFill>
              </a:rPr>
              <a:t>Quiz Generator - Fill in the Gaps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655545"/>
            <a:ext cx="8915400" cy="4255677"/>
          </a:xfrm>
        </p:spPr>
        <p:txBody>
          <a:bodyPr/>
          <a:lstStyle/>
          <a:p>
            <a:r>
              <a:rPr lang="en-US" dirty="0" smtClean="0"/>
              <a:t>Interactive web-based exercises</a:t>
            </a:r>
          </a:p>
          <a:p>
            <a:r>
              <a:rPr lang="en-US" dirty="0" smtClean="0"/>
              <a:t>An appealing piece of multimedia</a:t>
            </a:r>
          </a:p>
          <a:p>
            <a:r>
              <a:rPr lang="en-US" dirty="0" smtClean="0"/>
              <a:t>Easy to create and share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29" y="2922002"/>
            <a:ext cx="6865634" cy="3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Arcade Game - Wordshoot Vocabulary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entertaining vocabulary game</a:t>
            </a:r>
          </a:p>
          <a:p>
            <a:r>
              <a:rPr lang="en-US" dirty="0" smtClean="0"/>
              <a:t>Hunting the right word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t="14550" b="6997"/>
          <a:stretch/>
        </p:blipFill>
        <p:spPr>
          <a:xfrm>
            <a:off x="2969868" y="3003082"/>
            <a:ext cx="8854295" cy="37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080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Image </a:t>
            </a:r>
            <a:r>
              <a:rPr lang="en-US" b="1" dirty="0" smtClean="0">
                <a:solidFill>
                  <a:srgbClr val="FF0000"/>
                </a:solidFill>
              </a:rPr>
              <a:t>Reveal </a:t>
            </a:r>
            <a:r>
              <a:rPr lang="en-US" b="1" dirty="0">
                <a:solidFill>
                  <a:srgbClr val="FF0000"/>
                </a:solidFill>
              </a:rPr>
              <a:t>tool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9784"/>
            <a:ext cx="8915400" cy="5568215"/>
          </a:xfrm>
        </p:spPr>
        <p:txBody>
          <a:bodyPr/>
          <a:lstStyle/>
          <a:p>
            <a:r>
              <a:rPr lang="en-US" dirty="0"/>
              <a:t>Serves as a warm-up activity</a:t>
            </a:r>
          </a:p>
          <a:p>
            <a:r>
              <a:rPr lang="en-US" dirty="0" smtClean="0"/>
              <a:t>Focuses on a key image or photo in the lesson</a:t>
            </a:r>
          </a:p>
          <a:p>
            <a:r>
              <a:rPr lang="en-US" dirty="0" smtClean="0"/>
              <a:t>Can be played in groups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071" t="18803" r="16979" b="17949"/>
          <a:stretch/>
        </p:blipFill>
        <p:spPr>
          <a:xfrm>
            <a:off x="2675840" y="2546866"/>
            <a:ext cx="8162223" cy="42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197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Crossword Generator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305" y="1556083"/>
            <a:ext cx="10200640" cy="4334577"/>
          </a:xfrm>
        </p:spPr>
        <p:txBody>
          <a:bodyPr/>
          <a:lstStyle/>
          <a:p>
            <a:r>
              <a:rPr lang="en-US" dirty="0" smtClean="0"/>
              <a:t>Guessing words from context</a:t>
            </a:r>
          </a:p>
          <a:p>
            <a:r>
              <a:rPr lang="en-US" dirty="0" smtClean="0"/>
              <a:t>An appealing piece of multimedia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922" b="27199"/>
          <a:stretch/>
        </p:blipFill>
        <p:spPr>
          <a:xfrm>
            <a:off x="1436305" y="2512193"/>
            <a:ext cx="10441270" cy="39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81264"/>
            <a:ext cx="8911687" cy="79889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Drag and </a:t>
            </a:r>
            <a:r>
              <a:rPr lang="en-US" b="1" dirty="0" smtClean="0">
                <a:solidFill>
                  <a:srgbClr val="FF0000"/>
                </a:solidFill>
              </a:rPr>
              <a:t>Drop </a:t>
            </a:r>
            <a:r>
              <a:rPr lang="en-US" b="1" dirty="0">
                <a:solidFill>
                  <a:srgbClr val="FF0000"/>
                </a:solidFill>
              </a:rPr>
              <a:t>quiz generator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8543" y="1328285"/>
            <a:ext cx="10058400" cy="5245769"/>
          </a:xfrm>
        </p:spPr>
        <p:txBody>
          <a:bodyPr/>
          <a:lstStyle/>
          <a:p>
            <a:r>
              <a:rPr lang="en-US" dirty="0" smtClean="0"/>
              <a:t>An effective strategy for </a:t>
            </a:r>
          </a:p>
          <a:p>
            <a:pPr lvl="1"/>
            <a:r>
              <a:rPr lang="en-US" dirty="0" smtClean="0"/>
              <a:t>logical reasoning </a:t>
            </a:r>
          </a:p>
          <a:p>
            <a:pPr lvl="1"/>
            <a:r>
              <a:rPr lang="en-US" dirty="0" smtClean="0"/>
              <a:t>reading comprehension</a:t>
            </a:r>
          </a:p>
          <a:p>
            <a:pPr lvl="1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t="14527" b="46155"/>
          <a:stretch/>
        </p:blipFill>
        <p:spPr>
          <a:xfrm>
            <a:off x="2040556" y="2425566"/>
            <a:ext cx="9765073" cy="41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Any questions?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2172748"/>
            <a:ext cx="8900719" cy="4420877"/>
          </a:xfrm>
        </p:spPr>
      </p:pic>
    </p:spTree>
    <p:extLst>
      <p:ext uri="{BB962C8B-B14F-4D97-AF65-F5344CB8AC3E}">
        <p14:creationId xmlns:p14="http://schemas.microsoft.com/office/powerpoint/2010/main" val="28163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QPT3VHF6MKWP-83287781-43668</_dlc_DocId>
    <_dlc_DocIdUrl xmlns="4595ca7b-3a15-4971-af5f-cadc29c03e04">
      <Url>https://qataruniversity-prd.qu.edu.qa/_layouts/15/DocIdRedir.aspx?ID=QPT3VHF6MKWP-83287781-43668</Url>
      <Description>QPT3VHF6MKWP-83287781-43668</Description>
    </_dlc_DocIdUrl>
  </documentManagement>
</p:properties>
</file>

<file path=customXml/itemProps1.xml><?xml version="1.0" encoding="utf-8"?>
<ds:datastoreItem xmlns:ds="http://schemas.openxmlformats.org/officeDocument/2006/customXml" ds:itemID="{6956146B-D4EB-41B1-A43C-9503C60A9914}"/>
</file>

<file path=customXml/itemProps2.xml><?xml version="1.0" encoding="utf-8"?>
<ds:datastoreItem xmlns:ds="http://schemas.openxmlformats.org/officeDocument/2006/customXml" ds:itemID="{2C9EA5A5-3A90-4A56-A0E2-F2A0E3103438}"/>
</file>

<file path=customXml/itemProps3.xml><?xml version="1.0" encoding="utf-8"?>
<ds:datastoreItem xmlns:ds="http://schemas.openxmlformats.org/officeDocument/2006/customXml" ds:itemID="{582325CC-8B71-4A29-A114-3B825C47489C}"/>
</file>

<file path=customXml/itemProps4.xml><?xml version="1.0" encoding="utf-8"?>
<ds:datastoreItem xmlns:ds="http://schemas.openxmlformats.org/officeDocument/2006/customXml" ds:itemID="{0680E432-EA4F-4050-93F6-860025887CC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139</Words>
  <Application>Microsoft Office PowerPoint</Application>
  <PresentationFormat>Widescreen</PresentationFormat>
  <Paragraphs>33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Five Digital Classroom Tools for Innovative Teachers</vt:lpstr>
      <vt:lpstr>Five Digital Tools</vt:lpstr>
      <vt:lpstr>Cloze Quiz Generator - Fill in the Gaps  </vt:lpstr>
      <vt:lpstr>Arcade Game - Wordshoot Vocabulary</vt:lpstr>
      <vt:lpstr>Image Reveal tool </vt:lpstr>
      <vt:lpstr>Crossword Generator</vt:lpstr>
      <vt:lpstr>Drag and Drop quiz generator</vt:lpstr>
      <vt:lpstr>Thank you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Digital Classroom Tools for Innovative Teachers</dc:title>
  <dc:creator>Alaeddin Salah Halwani</dc:creator>
  <cp:lastModifiedBy>Alaeddin Salah Halwani</cp:lastModifiedBy>
  <cp:revision>24</cp:revision>
  <dcterms:created xsi:type="dcterms:W3CDTF">2020-05-08T06:23:35Z</dcterms:created>
  <dcterms:modified xsi:type="dcterms:W3CDTF">2020-05-19T05:56:23Z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18ab68a4-93b0-4a24-a979-1b1878f9b551</vt:lpwstr>
  </property>
</Properties>
</file>