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 varScale="1">
        <p:scale>
          <a:sx n="122" d="100"/>
          <a:sy n="122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7A58-192C-4A31-8953-DE6E185C3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762B4-4B27-4DDF-B0CE-7E9FE92BB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8E5FC-FFE6-4F5D-A414-CE1B6796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5D04-B06C-4A76-9A94-F56D646B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C4112-4604-4F2B-9EA2-20AF64B3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9EF-AB1F-4171-B66F-7A572FAB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B22AC-BD5D-49D4-92A1-01660D6F1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6B58F-ED56-4046-A1D1-A82BC9A3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0FCE0-0CFD-46C4-A61A-D067DD9B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65F1E-8667-4EAF-8D86-ADF3E068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1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A03F0-B586-4AE5-9895-10B27789D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3EFD1-C43F-482E-B2DC-CE8458D5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BD48-1675-4B53-BF97-7FD814C5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38D0C-096B-409A-B95E-4B4A2358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0E87-6C05-4F31-A1F0-E963E148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8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08DA-D07D-43C9-BB4C-C60352DE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B15B-9E5E-467F-8E05-A8950C8A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C82CB-9DDC-40BE-AFB3-3FAAADFE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94605-9C6E-44E2-8542-E369189A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F638-A312-484F-92C4-2DD5C8FC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34A5-80A1-441F-8A83-27950B23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9745-C654-4A79-A987-5A2A20D3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65718-2E7B-4955-B609-196628E6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45EFD-0DFC-471A-A846-D37CB145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45EC-58FF-4980-8F63-50D6E931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1D66-4E84-4F4F-9C6B-42E5C3B1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D3DD-CCC6-43B1-9EDF-8DF6E22DD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BC8A7-B1A1-406E-B374-D0B65B59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12FC3-61BC-4B61-826E-AE8D8F97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56768-F570-4A6A-BFE6-CEF0C884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E179E-E74C-47F6-9E39-7E13A59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5BAC-69ED-4871-85E6-66410BE0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8774C-755E-494C-83E1-02C717FEA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0234-4179-4668-BBE7-D7A237A9D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9C15D-0472-4A17-8AE9-E6ACCEBF4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231A3-743C-4243-8C44-DE7E212D2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A3965-89C9-4C51-9F0B-93F9786E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DB1D5-5430-47DE-998D-F2BB4E4C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4FB98-BB3C-410F-A0CB-676C5F2B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C430-129F-4F32-A43E-5781F1B7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44BD0-F545-4AFC-88A9-52B62426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1B64E-13C9-4D8A-8AAF-FDE07C81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0134C-40D4-4F5C-869A-F475D405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2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D2BF2-583B-4358-B36B-02E9E32C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D8D7A-1819-4CAE-AB1F-7BEEA62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F8243-478F-40FC-A3FA-23DC9896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50E2-80BB-4E2F-A69C-5ACD0ECD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39B1F-65A8-4DC8-9C99-B3830978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C688C-DB08-49FD-8C46-1EB110991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4FE9C-868A-4292-89E7-F9C529C2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38DDE-C617-4294-BE23-09589E39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C162B-81EA-4A21-AF73-85955329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4BB0-40E0-4805-BFEB-710226C7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72F51-0094-4D5B-B63F-A3767A182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C029C-046D-47B3-9569-9B9E6C3C4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5EDC4-3E58-4F23-A071-4ECC7811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0D13F-38A6-4DA0-A4D2-9551032C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EC0D4-F584-4F94-A178-79F9890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76FF7-EFB6-42A5-8E52-5F1D72B4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F478-1838-4109-8C00-90C7DD8A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8B9B-C435-42C6-B92F-F5A167DD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9A83-3A4E-4ED0-AA7E-00A1EC4F0C9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28CC-9057-4F2D-8461-257E74B9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B254D-E6CC-4FE7-AA6B-95FA0AB80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D7E6-2ED5-4521-9B5C-B7B55985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A039E6-10A6-4E8B-BAC1-A92BCEBC3B77}"/>
              </a:ext>
            </a:extLst>
          </p:cNvPr>
          <p:cNvSpPr/>
          <p:nvPr/>
        </p:nvSpPr>
        <p:spPr>
          <a:xfrm>
            <a:off x="1524000" y="1707185"/>
            <a:ext cx="9144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A7D2D-6646-48EA-A172-141B131E9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Game: Fun Fridays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0A080-8EC6-4DB6-936A-1E618C2ED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5504"/>
            <a:ext cx="9144000" cy="200937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Ryad Ghanam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VCU Qatar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 Virtual Academic Excellence Days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2020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14, 2020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F245D-9BB4-44B2-A81E-10FFF7314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102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62C87F13-91C6-4C09-A80B-6A63867B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B0A3E-2F77-41DD-B2EC-19B21A7CD8B4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7901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0A7074-37E4-4F91-94BF-B28954F1A7D3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EF6BD-CD31-4511-946C-6701FF39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(Continued)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41471F-75DD-4CCC-8468-B32E089FB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32" t="28443" r="65532" b="34778"/>
          <a:stretch/>
        </p:blipFill>
        <p:spPr>
          <a:xfrm>
            <a:off x="2981026" y="2159083"/>
            <a:ext cx="6229948" cy="3294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CCCF5-ABE0-4108-8C9A-4C5EE6296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359FBB57-00F8-47C9-B21D-468785D1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91743-5FF5-41CB-9BFE-210F7A1B04C8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52809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B13CED-E4B1-4D1A-B2FB-6D22AF5BF160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96F63-46AD-402C-BCC7-86DC34C8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Solve the following Magic Square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2A816-FD67-44A0-AFB9-DB2A719F6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11" t="29873" r="71935" b="54092"/>
          <a:stretch/>
        </p:blipFill>
        <p:spPr>
          <a:xfrm>
            <a:off x="4293667" y="2135664"/>
            <a:ext cx="3604666" cy="2188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920B5-DC3B-4110-B7C3-4050699F3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3" t="45343" r="57236" b="40993"/>
          <a:stretch/>
        </p:blipFill>
        <p:spPr>
          <a:xfrm>
            <a:off x="644386" y="4571039"/>
            <a:ext cx="10903227" cy="1159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CD7DB-D66E-4CB1-B1AB-90A237E40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8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96F24C1E-D987-44B0-9966-67DA9BE9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9A527-E22C-4E8B-A22E-90EB5ECAAA73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226845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9447D-38BD-4127-90B7-DB03207EE03C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B3595-FADE-4F9C-A53A-35398DFD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7" t="24920" r="68472" b="59662"/>
          <a:stretch/>
        </p:blipFill>
        <p:spPr>
          <a:xfrm>
            <a:off x="3332137" y="1947849"/>
            <a:ext cx="4459264" cy="1415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4D506-483B-4017-B8B3-2A2608235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" t="46848" r="70445" b="31593"/>
          <a:stretch/>
        </p:blipFill>
        <p:spPr>
          <a:xfrm>
            <a:off x="1852048" y="3582507"/>
            <a:ext cx="7063060" cy="1795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DFC58-786E-48C9-BF95-D45DF3F8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8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8C720853-57B6-4A07-9443-B936E2CB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928F3-68BD-4A05-BE30-E45E8759B838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01425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D65603-7458-4FD0-A501-0884BAC9C34A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6D7711-13CC-4ED5-A342-160352A65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" t="18335" r="55092" b="32572"/>
          <a:stretch/>
        </p:blipFill>
        <p:spPr>
          <a:xfrm>
            <a:off x="0" y="1864473"/>
            <a:ext cx="11805920" cy="4155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D8D9F-83FC-43A5-92DA-64468392F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8264A56A-C20F-46FE-9D3A-F569342A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E0A35C-79C2-486B-AE6E-2965902AB73A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04080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92DE63-2EF6-4697-AD74-C45B2C653F68}"/>
              </a:ext>
            </a:extLst>
          </p:cNvPr>
          <p:cNvSpPr/>
          <p:nvPr/>
        </p:nvSpPr>
        <p:spPr>
          <a:xfrm>
            <a:off x="0" y="1259841"/>
            <a:ext cx="12192000" cy="527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BA4BD-72B9-45CD-BA7B-B7167B7D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896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14458D-F3EE-4C07-B77A-9E357527E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63" t="19733" r="70167" b="21313"/>
          <a:stretch/>
        </p:blipFill>
        <p:spPr>
          <a:xfrm>
            <a:off x="4664719" y="1324392"/>
            <a:ext cx="2862561" cy="5150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7D6281-4DC7-4C13-BF3A-1FDCB411A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02ED8694-0859-4AA8-83AC-673CB2D8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B1140-7876-490D-99B5-556D4CFC2305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93962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06FCE6-F3EF-4506-8EB0-75ED1AD2F5B4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575C50-82F7-4376-B71B-ED46990CD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57" t="50152" r="72260" b="26502"/>
          <a:stretch/>
        </p:blipFill>
        <p:spPr>
          <a:xfrm>
            <a:off x="507461" y="2148899"/>
            <a:ext cx="7478299" cy="3371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44522-EC42-4E30-B601-9E8D29262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86645013-50F3-4BA4-89A7-EADF2BD1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49E7A-F15A-408A-A28E-DECF0AE44064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10211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39E7F4-DCF1-4A78-8484-85D7880B6DF2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AFEDF-BED9-4734-9ECE-B01AD182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01C8-FC16-4DE0-B55E-762E7E15B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SET: is a card game that has 81 cards. Each card has four features: color, filling, number and shape. The possible colors, filling, numbers and shapes are: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Color: Green, Purple, Red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Filling: Hollow, Shaded, Solid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Number: One, Two, Three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 Diamond, Oval, Squiggle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0B4DC-A73E-416A-AE32-DCE3B99D4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FAC5AF19-DB52-4406-882E-935E6D0A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3FB82-6A77-4695-9808-D37E3399D232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08115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A709D7-DBB5-4A69-914C-D87C30BDA644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8BB51-45A1-4C04-8011-BB4E6FB3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are: 3x3x3x3=81 cards</a:t>
            </a:r>
          </a:p>
        </p:txBody>
      </p:sp>
      <p:pic>
        <p:nvPicPr>
          <p:cNvPr id="1026" name="Picture 2" descr="Set (card game) - Wikipedia">
            <a:extLst>
              <a:ext uri="{FF2B5EF4-FFF2-40B4-BE49-F238E27FC236}">
                <a16:creationId xmlns:a16="http://schemas.microsoft.com/office/drawing/2014/main" id="{70F432E5-67EC-4FF5-86B3-631C8D250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474290"/>
            <a:ext cx="5410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D63CD-1C5E-46E4-AC6A-4BC25AB9E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83F32D11-36EC-4D6D-8D7D-34E6C241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4ECB6-424F-4291-9A11-AC791DE09E56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288123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F7DE6D-79E9-4BBD-B3B8-D9687CD5EA0B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4D73-F45B-49BE-8E5F-3FC47E2F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60" y="2563576"/>
            <a:ext cx="10723880" cy="2756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cards {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such that all four of the following statements are true: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Either all 3 cards have the same color or all 3 cards have different colors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Either all 3 cards have the same number or all 3 cards have different numbers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Either all 3 cards have the same shape or all 3 cards have different shapes</a:t>
            </a: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Either all 3 cards have the same filling or all 3 cards have different fillings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F548A-8AA5-4E02-BCE5-6C88B00B5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76D4D97C-CA54-42B9-A0EF-FB18FBF5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2C07D-9725-4AFB-A3B1-3435739F5B41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270523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557FA5-6479-4F2A-A693-7A6752997A2C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09522-F75E-493A-A9F5-D77B2ACE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292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435A33-617E-4E4B-9074-76130A2E7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46" t="40958" r="64272" b="26029"/>
          <a:stretch/>
        </p:blipFill>
        <p:spPr>
          <a:xfrm>
            <a:off x="3058805" y="2462740"/>
            <a:ext cx="6074390" cy="250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E6B82-5E3A-4EFB-8196-B419E21FE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1F1BA92A-2E6E-4E92-8FE3-9DAAA31F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D1F29A-A66C-46C6-93DC-229D74976BCA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47A0D-BCE2-4998-9701-419A6AEEE72A}"/>
              </a:ext>
            </a:extLst>
          </p:cNvPr>
          <p:cNvSpPr/>
          <p:nvPr/>
        </p:nvSpPr>
        <p:spPr>
          <a:xfrm>
            <a:off x="3821727" y="5084841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three cards form a SET.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87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59112C-41FE-49D1-914A-84FD138959DE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657A5-4D05-4899-A0D3-F7D750D9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1: Magic Square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14E99-09A7-4C10-B3FF-F4A982A8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63" t="40802" r="47279" b="41217"/>
          <a:stretch/>
        </p:blipFill>
        <p:spPr>
          <a:xfrm>
            <a:off x="4562572" y="1707185"/>
            <a:ext cx="2733774" cy="2669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D632FB-0539-4923-8D44-F8817691467A}"/>
              </a:ext>
            </a:extLst>
          </p:cNvPr>
          <p:cNvSpPr/>
          <p:nvPr/>
        </p:nvSpPr>
        <p:spPr>
          <a:xfrm>
            <a:off x="838200" y="4376630"/>
            <a:ext cx="7386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Magic Square is a 3 by 3 array of numbers that has a Magic Sum, S, such that the this sum equals the sum of the numbers in each row, in each column, and along each diagonal.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S=15.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F22A8-461F-433C-A2A8-4A77B4371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DC756740-AA76-4EC4-AAFD-DD6D2942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5ABE8D-7D6D-420E-9D86-7E1E14C10AFF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229451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221384-3203-439E-A02F-F1909B127EBD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4F81DB-7E16-41A1-96BF-E1DAEBD90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7" t="44729" r="55356" b="28388"/>
          <a:stretch/>
        </p:blipFill>
        <p:spPr>
          <a:xfrm>
            <a:off x="374532" y="2637453"/>
            <a:ext cx="11442935" cy="2376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9F50D-F2AA-4334-9E04-CD0A6C04F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214CAD08-4C94-45E7-952B-337631E0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CF337-7173-4637-8957-49DE61E9ABAD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493440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964B80-D87E-4F2D-BE9B-10CC52C0F26C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34E-CF9C-481F-A427-2AD92166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0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a binary operation on the set of cards by saying that if a and b are cards, a * b = c if and only if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is a SET.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binary operation is commutative, but not associative. (Show that)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give the students 3 cards and I ask them to calculate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a*b)*c and a*(b*c)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FC426-56C6-48CB-A735-E7EBE1D24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3A634D82-78E9-4C45-958A-3BA2D7D9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10895-EBDF-48BA-A269-05F8C57EBAF2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10207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F2EB5C-78B3-498A-8710-EBC0A9DD344D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303B5-8EFE-483E-8FAF-EBD6CD0F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20" y="38162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activity with SET: Direct Product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43722E-00A5-49E3-9E93-6D64CF211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8" t="16667" r="61103" b="46546"/>
          <a:stretch/>
        </p:blipFill>
        <p:spPr>
          <a:xfrm>
            <a:off x="241620" y="1860313"/>
            <a:ext cx="11708760" cy="3727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FC813-9327-43C8-A214-D51FA430E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942D803A-376C-4BDF-8630-6F052579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44477-3E3E-4937-A8F5-95DD987184E4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27238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49422-454A-48C0-BEBE-C799FB7FAAE8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4CB0A-5EE8-427C-8A64-3A19DB735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3" t="23034" r="55430" b="40651"/>
          <a:stretch/>
        </p:blipFill>
        <p:spPr>
          <a:xfrm>
            <a:off x="0" y="2297057"/>
            <a:ext cx="11846954" cy="3257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C539A-AD46-4F77-9E94-4F00D3CED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3449A40B-3BDE-44F9-9F19-D50C699F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B574B-C011-40C4-8A8C-7DB33A9D9F64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45720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C1FDBC-7091-4521-8416-13C4ED75DDA7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1D7C-8725-4576-A3D4-9BEC1BED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now play the game again, but all of the cards are face down, so we can only see the labels.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B5A72-F823-4152-90A1-8A32CE900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1054BBCE-01CC-4635-ADC2-9CE21F05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15AFC-FF22-48CD-8B80-D5C775FD93C1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932379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FE54BC-7067-4BBC-B78F-A9387EF962F6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B4041-8BCE-4E65-B4AA-0F9EEE36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Jeopardy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920F-0076-40F1-9B9C-86458ACD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1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Jeopardy!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an American television game show created by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Griffin. The show features a quiz competition in which contestants are presented with general knowledge clues in the form of answers, and must phrase their responses in the form of questions.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2EF64-1FF1-42C2-A9CC-03C213267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6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6F7C0114-B40C-4B53-B36B-C8803B38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408A6-5F87-4E9A-90F5-960019A03526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8412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98A0EF-99F5-4935-A19B-61F81D211408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A7C3D-9B4C-4361-9CA0-C38EF03C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41806D-657E-4E32-8BDF-ABC0FF815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345355"/>
              </p:ext>
            </p:extLst>
          </p:nvPr>
        </p:nvGraphicFramePr>
        <p:xfrm>
          <a:off x="4558438" y="1979613"/>
          <a:ext cx="3075123" cy="20489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25041">
                  <a:extLst>
                    <a:ext uri="{9D8B030D-6E8A-4147-A177-3AD203B41FA5}">
                      <a16:colId xmlns:a16="http://schemas.microsoft.com/office/drawing/2014/main" val="2359259806"/>
                    </a:ext>
                  </a:extLst>
                </a:gridCol>
                <a:gridCol w="1025041">
                  <a:extLst>
                    <a:ext uri="{9D8B030D-6E8A-4147-A177-3AD203B41FA5}">
                      <a16:colId xmlns:a16="http://schemas.microsoft.com/office/drawing/2014/main" val="1895329149"/>
                    </a:ext>
                  </a:extLst>
                </a:gridCol>
                <a:gridCol w="1025041">
                  <a:extLst>
                    <a:ext uri="{9D8B030D-6E8A-4147-A177-3AD203B41FA5}">
                      <a16:colId xmlns:a16="http://schemas.microsoft.com/office/drawing/2014/main" val="2665109219"/>
                    </a:ext>
                  </a:extLst>
                </a:gridCol>
              </a:tblGrid>
              <a:tr h="6829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476699"/>
                  </a:ext>
                </a:extLst>
              </a:tr>
              <a:tr h="6829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830898"/>
                  </a:ext>
                </a:extLst>
              </a:tr>
              <a:tr h="6829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0808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55CE55-0C1F-4A80-82B7-927EE411A167}"/>
              </a:ext>
            </a:extLst>
          </p:cNvPr>
          <p:cNvSpPr txBox="1"/>
          <p:nvPr/>
        </p:nvSpPr>
        <p:spPr>
          <a:xfrm>
            <a:off x="838200" y="4511649"/>
            <a:ext cx="10398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above square be completed into a magic square?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square can be completed, then can it be completed uniquely?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square can be completed, then how can we complete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41832-98FB-4F70-9A49-9D0DDBC9B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9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0C320F59-1989-42E9-95F2-440F87EA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507C88-ED6F-47BA-82D8-065846059FB3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57884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84B431-CACC-401A-8BC0-E9BCDDD39F06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48C4A-D394-46BA-A615-83C476B2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Magic Square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6AA77-6BDB-4794-871B-8DB4BB8A2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548" t="32586" r="73114" b="50345"/>
          <a:stretch/>
        </p:blipFill>
        <p:spPr>
          <a:xfrm>
            <a:off x="3979878" y="1846709"/>
            <a:ext cx="4232243" cy="3164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93999-1C35-4CEA-8400-F06BCC6A0B17}"/>
              </a:ext>
            </a:extLst>
          </p:cNvPr>
          <p:cNvSpPr txBox="1"/>
          <p:nvPr/>
        </p:nvSpPr>
        <p:spPr>
          <a:xfrm>
            <a:off x="5489627" y="5332439"/>
            <a:ext cx="121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7DA6E-9F86-4E37-8DC8-08F8E562A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9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D4044634-CEF5-466E-88E6-C6A705FD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F2D22-22E2-4EC9-B6DC-9BBB1F89973E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34678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712AAB-C1FB-4994-8EFC-14967C2E411A}"/>
              </a:ext>
            </a:extLst>
          </p:cNvPr>
          <p:cNvSpPr/>
          <p:nvPr/>
        </p:nvSpPr>
        <p:spPr>
          <a:xfrm>
            <a:off x="0" y="172623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1915F-8E89-4FA8-A89D-DC5E08EC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650417-3A34-473A-BA7F-688E10869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20" t="23964" r="59244" b="35699"/>
          <a:stretch/>
        </p:blipFill>
        <p:spPr>
          <a:xfrm>
            <a:off x="1357197" y="2211129"/>
            <a:ext cx="9477605" cy="3499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23183-89D2-40A7-B595-67A4F2517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E3E52A87-94B8-4B9E-98F0-388C5E54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03C54-1E8D-4F9B-A1F1-F1032A6A6E10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60795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D2D2CB-2AE6-4891-81A8-DE586CB5E367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18075-8CEB-4F14-B192-81509D61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augmented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80FE3-6596-475E-9C1A-222083DE9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78" t="26807" r="64335" b="27681"/>
          <a:stretch/>
        </p:blipFill>
        <p:spPr>
          <a:xfrm>
            <a:off x="2708070" y="1924792"/>
            <a:ext cx="6775859" cy="4034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9E497-888F-4F92-BB26-A78ECFB3A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3EF0EAAF-CA55-4BFE-BAF9-71018590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BC59F-340A-45E3-8B41-99ECBB18E700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06194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ABF0D1-12B3-4713-B3B1-C00DB4B2F25D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21CB2-4392-4521-83E8-3775F24A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r.r.e.f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5B1717-D34E-421B-B715-551E3C325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52" t="30579" r="64345" b="25087"/>
          <a:stretch/>
        </p:blipFill>
        <p:spPr>
          <a:xfrm>
            <a:off x="3146156" y="1871064"/>
            <a:ext cx="6171863" cy="3816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0252D-D7D4-4DDB-B10D-99D9F2D42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DB756863-F3D2-4ECF-8E69-12F28FFF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50478-0910-48F7-83AA-B251204CFE4C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32062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9F70E6-AB06-4F42-A2B1-2C0D5C866767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41EC-26F4-4AD2-A5F2-7A6531BF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28634B-19DD-45E7-A241-AEC3292C9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42" t="23506" r="67735" b="28153"/>
          <a:stretch/>
        </p:blipFill>
        <p:spPr>
          <a:xfrm>
            <a:off x="3996295" y="2078621"/>
            <a:ext cx="4199410" cy="372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32B49-F7D0-479A-8EAC-A051733AE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AB4BE951-3B63-4E08-A18C-C31FBE4C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7D1DB-9CEC-4394-A7AB-3C3D7A956745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162070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768E7B-10D1-4A59-87D2-7BFB3F9D688C}"/>
              </a:ext>
            </a:extLst>
          </p:cNvPr>
          <p:cNvSpPr/>
          <p:nvPr/>
        </p:nvSpPr>
        <p:spPr>
          <a:xfrm>
            <a:off x="0" y="1707185"/>
            <a:ext cx="12192000" cy="446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C49A7-E829-4CE0-91FB-B0A09DF8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back to the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DEC87A-4DD3-4E06-BD13-1FF85D785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0" t="51332" r="66925" b="32633"/>
          <a:stretch/>
        </p:blipFill>
        <p:spPr>
          <a:xfrm>
            <a:off x="838200" y="2200760"/>
            <a:ext cx="10210650" cy="2712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9546F-51AF-464D-B856-54BA8DA02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6" b="-4376"/>
          <a:stretch/>
        </p:blipFill>
        <p:spPr>
          <a:xfrm>
            <a:off x="10563225" y="76200"/>
            <a:ext cx="1628775" cy="483995"/>
          </a:xfrm>
          <a:prstGeom prst="rect">
            <a:avLst/>
          </a:prstGeom>
        </p:spPr>
      </p:pic>
      <p:pic>
        <p:nvPicPr>
          <p:cNvPr id="7" name="Picture 2" descr="QU Admission Notice for Fall 2013 Applicants - Marhaba l ...">
            <a:extLst>
              <a:ext uri="{FF2B5EF4-FFF2-40B4-BE49-F238E27FC236}">
                <a16:creationId xmlns:a16="http://schemas.microsoft.com/office/drawing/2014/main" id="{2B0B88ED-E674-41EF-BA0D-94CAA1A8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616821"/>
            <a:ext cx="1628775" cy="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88F4C-3A0C-4780-B66F-CB4262CA0B26}"/>
              </a:ext>
            </a:extLst>
          </p:cNvPr>
          <p:cNvSpPr txBox="1"/>
          <p:nvPr/>
        </p:nvSpPr>
        <p:spPr>
          <a:xfrm>
            <a:off x="10840720" y="6550223"/>
            <a:ext cx="150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Ryad Ghanam</a:t>
            </a:r>
          </a:p>
        </p:txBody>
      </p:sp>
    </p:spTree>
    <p:extLst>
      <p:ext uri="{BB962C8B-B14F-4D97-AF65-F5344CB8AC3E}">
        <p14:creationId xmlns:p14="http://schemas.microsoft.com/office/powerpoint/2010/main" val="369357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QPT3VHF6MKWP-83287781-43672</_dlc_DocId>
    <_dlc_DocIdUrl xmlns="4595ca7b-3a15-4971-af5f-cadc29c03e04">
      <Url>https://qataruniversity-prd.qu.edu.qa/_layouts/15/DocIdRedir.aspx?ID=QPT3VHF6MKWP-83287781-43672</Url>
      <Description>QPT3VHF6MKWP-83287781-43672</Description>
    </_dlc_DocIdUrl>
  </documentManagement>
</p:properties>
</file>

<file path=customXml/itemProps1.xml><?xml version="1.0" encoding="utf-8"?>
<ds:datastoreItem xmlns:ds="http://schemas.openxmlformats.org/officeDocument/2006/customXml" ds:itemID="{C827FA65-CAD0-4FF2-B1CB-BBDE07769444}"/>
</file>

<file path=customXml/itemProps2.xml><?xml version="1.0" encoding="utf-8"?>
<ds:datastoreItem xmlns:ds="http://schemas.openxmlformats.org/officeDocument/2006/customXml" ds:itemID="{54249383-5E55-4FC3-B880-10638E6A02BC}"/>
</file>

<file path=customXml/itemProps3.xml><?xml version="1.0" encoding="utf-8"?>
<ds:datastoreItem xmlns:ds="http://schemas.openxmlformats.org/officeDocument/2006/customXml" ds:itemID="{9D1DBDF8-2CCB-4C34-8C72-8AF99B7952A2}"/>
</file>

<file path=customXml/itemProps4.xml><?xml version="1.0" encoding="utf-8"?>
<ds:datastoreItem xmlns:ds="http://schemas.openxmlformats.org/officeDocument/2006/customXml" ds:itemID="{C8EEA1D8-25CB-40F5-AC62-A505A05E8A2A}"/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571</Words>
  <Application>Microsoft Office PowerPoint</Application>
  <PresentationFormat>Widescreen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Math Game: Fun Fridays</vt:lpstr>
      <vt:lpstr>Game 1: Magic Square </vt:lpstr>
      <vt:lpstr>Example:</vt:lpstr>
      <vt:lpstr>General Magic Square</vt:lpstr>
      <vt:lpstr>System</vt:lpstr>
      <vt:lpstr>The augmented matrix</vt:lpstr>
      <vt:lpstr>r.r.e.f</vt:lpstr>
      <vt:lpstr>Solution </vt:lpstr>
      <vt:lpstr>Going back to the example</vt:lpstr>
      <vt:lpstr>Example (Continued) </vt:lpstr>
      <vt:lpstr>Example : Solve the following Magic Square</vt:lpstr>
      <vt:lpstr>PowerPoint Presentation</vt:lpstr>
      <vt:lpstr>PowerPoint Presentation</vt:lpstr>
      <vt:lpstr>More Examples </vt:lpstr>
      <vt:lpstr>PowerPoint Presentation</vt:lpstr>
      <vt:lpstr>SET Game</vt:lpstr>
      <vt:lpstr>There are: 3x3x3x3=81 cards</vt:lpstr>
      <vt:lpstr>PowerPoint Presentation</vt:lpstr>
      <vt:lpstr>Example:</vt:lpstr>
      <vt:lpstr>PowerPoint Presentation</vt:lpstr>
      <vt:lpstr>PowerPoint Presentation</vt:lpstr>
      <vt:lpstr>Another activity with SET: Direct Product</vt:lpstr>
      <vt:lpstr>PowerPoint Presentation</vt:lpstr>
      <vt:lpstr>PowerPoint Presentation</vt:lpstr>
      <vt:lpstr>Jeopardy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Game: Fun Fridays</dc:title>
  <dc:creator>Ryad Ghanam</dc:creator>
  <cp:lastModifiedBy>Ryad Ghanam</cp:lastModifiedBy>
  <cp:revision>17</cp:revision>
  <dcterms:created xsi:type="dcterms:W3CDTF">2020-05-10T19:25:07Z</dcterms:created>
  <dcterms:modified xsi:type="dcterms:W3CDTF">2020-05-13T19:39:36Z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a9bf145d-baa1-4342-a895-41b006485c13</vt:lpwstr>
  </property>
</Properties>
</file>